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ptd-mangistay.kz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42875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дмин7\Pictures\imagesCAHHVL6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214291"/>
            <a:ext cx="52863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ПАЦИЕНТТЕРГЕ ҚОЛДАУ КӨРСЕТУ ҚЫЗМЕТІ 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2413338"/>
            <a:ext cx="70009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Облыстық туберкулезге қарсы диспансерінде  «Халық денсаулығы және денсаулық сақтау жүйесі туралы» Қазақстан Республикасы Кодексінің 58 бабына сәйкес</a:t>
            </a:r>
            <a:r>
              <a:rPr lang="kk-KZ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ПАЦИЕНТТЕРГЕ ҚОЛДАУ КӨРСЕТУ ҚЫЗМЕТІ  (Ішкі бақылау қызметі</a:t>
            </a:r>
            <a:r>
              <a:rPr lang="kk-KZ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құрылды.</a:t>
            </a:r>
            <a:endParaRPr lang="kk-KZ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C:\Users\Админ7\Pictures\imagesCAYDOU6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9144000" cy="5286388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000100" y="214290"/>
            <a:ext cx="65722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ПАЦИЕНТТЕРГЕ ҚОЛДАУ КӨРСЕТУ ҚЫЗМЕТІНІҢ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(Ішкі бақылау қызметі</a:t>
            </a: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басты бағыты </a:t>
            </a: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медициналық көмек көрсету тәртібінің бұзылу фактілерін анықтау.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928662" y="714356"/>
            <a:ext cx="60007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Осыған байланысты, егер Сіздер</a:t>
            </a:r>
            <a:r>
              <a:rPr kumimoji="0" lang="kk-KZ" sz="1600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100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-медициналық көмек көрсету сапасымен қанағаттанбасаңыз</a:t>
            </a:r>
            <a:r>
              <a:rPr kumimoji="0" lang="kk-KZ" sz="1600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                                                  </a:t>
            </a:r>
            <a:endParaRPr kumimoji="0" lang="kk-KZ" sz="1600" b="1" i="0" u="none" strike="noStrike" cap="all" normalizeH="0" baseline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C:\Users\Админ7\Pictures\untitl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Пользователь\Desktop\Новая папка (2)\imgpreviewCA0SRDM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3116"/>
            <a:ext cx="4572000" cy="471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 descr="C:\Users\Админ7\Pictures\imagesCATA0HN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143116"/>
            <a:ext cx="4572000" cy="471488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8596" y="142852"/>
            <a:ext cx="8429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-тегін медициналық көмектің кепілдік берілген көлемі шеңберінде көрсетілген медициналық қызметтер үшін медицина персоналының ақша талап ету фактілерімен кездессеңіз;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C:\Users\Админ7\Pictures\99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3116"/>
            <a:ext cx="4643438" cy="4714884"/>
          </a:xfrm>
          <a:prstGeom prst="rect">
            <a:avLst/>
          </a:prstGeom>
          <a:noFill/>
        </p:spPr>
      </p:pic>
      <p:pic>
        <p:nvPicPr>
          <p:cNvPr id="19459" name="Picture 3" descr="C:\Users\Админ7\Pictures\imagesCAEZB4F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143117"/>
            <a:ext cx="4500562" cy="471488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34" y="285729"/>
            <a:ext cx="7858180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r>
              <a:rPr lang="kk-K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-медициналық қызметкерлер тарапынан дөрекі қарым-қатынасқа ұшырасаңыз;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071546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-сондай-ақ , егер СІЗ медициналық көмек көрсету тәртібіне немесе сапасына байланысты проблемалық мәселелерге кез болсаңыз,  СІЗ </a:t>
            </a:r>
            <a:r>
              <a:rPr lang="kk-K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ПАЦИЕНТТЕРГЕ ҚОЛДАУ КӨРСЕТУ ҚЫЗМЕТІНЕ(Ішкі бақылау қызметі</a:t>
            </a:r>
            <a:r>
              <a:rPr lang="kk-KZ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 </a:t>
            </a:r>
            <a:r>
              <a:rPr lang="kk-K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жүгінуге құқылысыз.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C:\Users\Админ7\Pictures\8590242_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42910" y="4643446"/>
            <a:ext cx="8358246" cy="2145268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Объективтілік  және ашықтық  қағидаттарын сақтау мақсатында Сіздің шағымыңыз комиссия тарапынан Өзіңіздің қатысуыңыз арқылы қарастырылатын болады.</a:t>
            </a:r>
            <a:endParaRPr kumimoji="0" lang="kk-KZ" sz="2400" b="1" i="0" u="none" strike="noStrike" cap="all" normalizeH="0" baseline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72400" cy="428628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kk-KZ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Пациенттердің   құқығын қорғау мақсатында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428736"/>
            <a:ext cx="3714776" cy="185738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14348" y="714357"/>
            <a:ext cx="61436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i="1" dirty="0" smtClean="0"/>
              <a:t>Облыстық туберкулезге қарсы диспансерінде </a:t>
            </a:r>
            <a:r>
              <a:rPr lang="ru-RU" sz="1400" b="1" i="1" dirty="0" smtClean="0"/>
              <a:t> «</a:t>
            </a:r>
            <a:r>
              <a:rPr lang="kk-KZ" sz="1400" b="1" i="1" dirty="0" smtClean="0"/>
              <a:t>Сенім телефоны</a:t>
            </a:r>
            <a:r>
              <a:rPr lang="ru-RU" sz="1400" b="1" i="1" dirty="0" smtClean="0"/>
              <a:t>» </a:t>
            </a:r>
            <a:r>
              <a:rPr lang="ru-RU" sz="1400" b="1" i="1" dirty="0" err="1" smtClean="0"/>
              <a:t>орнатылған  </a:t>
            </a:r>
            <a:r>
              <a:rPr lang="ru-RU" sz="1400" b="1" i="1" dirty="0" smtClean="0"/>
              <a:t>, </a:t>
            </a:r>
            <a:r>
              <a:rPr lang="ru-RU" sz="1400" b="1" i="1" dirty="0" err="1" smtClean="0"/>
              <a:t>шағым және басқада сұрақтар  бойынша</a:t>
            </a:r>
            <a:r>
              <a:rPr lang="ru-RU" sz="1400" b="1" i="1" dirty="0" smtClean="0"/>
              <a:t>  </a:t>
            </a:r>
            <a:r>
              <a:rPr lang="ru-RU" sz="1400" b="1" i="1" dirty="0" err="1" smtClean="0"/>
              <a:t>сенім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телефонына</a:t>
            </a:r>
            <a:r>
              <a:rPr lang="ru-RU" sz="1400" b="1" i="1" dirty="0" smtClean="0"/>
              <a:t>- 50-46-96  </a:t>
            </a:r>
            <a:r>
              <a:rPr lang="ru-RU" sz="1400" b="1" i="1" dirty="0" err="1" smtClean="0"/>
              <a:t>нөміріне хабарласа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аласыз</a:t>
            </a:r>
            <a:r>
              <a:rPr lang="ru-RU" sz="1400" b="1" i="1" dirty="0" smtClean="0"/>
              <a:t>.</a:t>
            </a:r>
            <a:endParaRPr lang="ru-RU" sz="1400" dirty="0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57158" y="3643314"/>
            <a:ext cx="835824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Сіз өз арыз-шағымдарыңызды аты-жөніңіз бен мекенжайыңызды көрсетіп, медициналық ұйымға кіреберісте орналасқан өтініштер мен шағымдарға арналған жәшікке, сондай-ақ  медициналық ұйымның төменде көрсетілген  сайтына қалдыруыңызға болады:</a:t>
            </a: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857224" y="4500570"/>
            <a:ext cx="45005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://optd.mangistay.kz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k-KZ" sz="1200" b="1" i="1" dirty="0">
                <a:latin typeface="Times New Roman" pitchFamily="18" charset="0"/>
                <a:cs typeface="Times New Roman" pitchFamily="18" charset="0"/>
              </a:rPr>
              <a:t>СІЗДІҢ шағымыңызды мүмкіндігінше қысқа  мерзімде қарап, күнтізбелік бес күннен аспайтын мерізімде шағымды қарау нәтижесі бойынша ақпаратты ұсынады.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18" name="Picture 2" descr="C:\Users\Админ7\Pictures\imagesCAVSNAB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4000504"/>
            <a:ext cx="6929486" cy="2395540"/>
          </a:xfrm>
          <a:prstGeom prst="rect">
            <a:avLst/>
          </a:prstGeom>
          <a:noFill/>
        </p:spPr>
      </p:pic>
      <p:pic>
        <p:nvPicPr>
          <p:cNvPr id="34819" name="Picture 3" descr="C:\Users\Админ7\Pictures\iStock_000018974232_Sma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500174"/>
            <a:ext cx="3643338" cy="1690681"/>
          </a:xfrm>
          <a:prstGeom prst="rect">
            <a:avLst/>
          </a:prstGeom>
          <a:noFill/>
        </p:spPr>
      </p:pic>
      <p:pic>
        <p:nvPicPr>
          <p:cNvPr id="34820" name="Picture 4" descr="C:\Users\Админ7\Pictures\vrach-izrail-7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357299"/>
            <a:ext cx="3500462" cy="1928826"/>
          </a:xfrm>
          <a:prstGeom prst="rect">
            <a:avLst/>
          </a:prstGeom>
          <a:noFill/>
        </p:spPr>
      </p:pic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428596" y="3643314"/>
            <a:ext cx="807249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900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ПАЦИЕНТТЕРГЕ ҚОЛДАУ КӨРСЕТУ ҚЫЗМЕТІНЕ </a:t>
            </a:r>
            <a:r>
              <a:rPr kumimoji="0" lang="kk-KZ" sz="9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 </a:t>
            </a:r>
            <a:r>
              <a:rPr kumimoji="0" lang="kk-KZ" sz="9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қабылдап жатқан пациенттер, сонымен қатар олардың туыстары шағымдануға құқылы.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" descr="C:\Documents and Settings\лякоо\Рабочий стол\суреттер7\1373560416_45731927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1285861"/>
            <a:ext cx="457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Назарларыңызға</a:t>
            </a:r>
            <a:r>
              <a:rPr lang="ru-RU" sz="4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4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4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рахмет</a:t>
            </a:r>
            <a:r>
              <a:rPr lang="ru-RU" sz="4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!!!</a:t>
            </a:r>
            <a:endParaRPr lang="ru-RU" sz="4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235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Пациенттердің   құқығын қорғау мақсатында</vt:lpstr>
      <vt:lpstr>СІЗДІҢ шағымыңызды мүмкіндігінше қысқа  мерзімде қарап, күнтізбелік бес күннен аспайтын мерізімде шағымды қарау нәтижесі бойынша ақпаратты ұсынады.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Админ7</dc:creator>
  <cp:lastModifiedBy>Админ</cp:lastModifiedBy>
  <cp:revision>28</cp:revision>
  <dcterms:created xsi:type="dcterms:W3CDTF">2015-10-15T10:30:34Z</dcterms:created>
  <dcterms:modified xsi:type="dcterms:W3CDTF">2017-05-24T11:20:37Z</dcterms:modified>
</cp:coreProperties>
</file>